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8O5kCo3sK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8279" y="1894703"/>
            <a:ext cx="3632887" cy="396240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b="1" dirty="0" smtClean="0"/>
              <a:t>GRUPO 6</a:t>
            </a:r>
            <a:r>
              <a:rPr lang="es-ES" sz="2700" b="1" dirty="0" smtClean="0"/>
              <a:t/>
            </a:r>
            <a:br>
              <a:rPr lang="es-ES" sz="2700" b="1" dirty="0" smtClean="0"/>
            </a:br>
            <a:r>
              <a:rPr lang="es-ES" sz="2700" b="1" dirty="0" smtClean="0"/>
              <a:t/>
            </a:r>
            <a:br>
              <a:rPr lang="es-ES" sz="2700" b="1" dirty="0" smtClean="0"/>
            </a:br>
            <a:r>
              <a:rPr lang="es-ES" sz="2700" b="1" dirty="0"/>
              <a:t>- </a:t>
            </a:r>
            <a:r>
              <a:rPr lang="es-ES" sz="2700" b="1" dirty="0" smtClean="0"/>
              <a:t>ANDRES MONTAÑO</a:t>
            </a:r>
            <a:br>
              <a:rPr lang="es-ES" sz="2700" b="1" dirty="0" smtClean="0"/>
            </a:br>
            <a:r>
              <a:rPr lang="es-AR" sz="2700" b="1" dirty="0"/>
              <a:t/>
            </a:r>
            <a:br>
              <a:rPr lang="es-AR" sz="2700" b="1" dirty="0"/>
            </a:br>
            <a:r>
              <a:rPr lang="es-AR" sz="2700" b="1" dirty="0" smtClean="0"/>
              <a:t>- EMMA GUTIERREZ</a:t>
            </a:r>
            <a:br>
              <a:rPr lang="es-AR" sz="2700" b="1" dirty="0" smtClean="0"/>
            </a:br>
            <a:r>
              <a:rPr lang="es-AR" sz="2700" b="1" dirty="0" smtClean="0"/>
              <a:t/>
            </a:r>
            <a:br>
              <a:rPr lang="es-AR" sz="2700" b="1" dirty="0" smtClean="0"/>
            </a:br>
            <a:r>
              <a:rPr lang="es-AR" sz="2700" b="1" dirty="0" smtClean="0"/>
              <a:t>- FEDERICO BIRGE</a:t>
            </a:r>
            <a:br>
              <a:rPr lang="es-AR" sz="2700" b="1" dirty="0" smtClean="0"/>
            </a:br>
            <a:r>
              <a:rPr lang="es-AR" sz="2700" b="1" dirty="0" smtClean="0"/>
              <a:t/>
            </a:r>
            <a:br>
              <a:rPr lang="es-AR" sz="2700" b="1" dirty="0" smtClean="0"/>
            </a:br>
            <a:r>
              <a:rPr lang="es-AR" sz="2700" b="1" dirty="0" smtClean="0"/>
              <a:t>- LEONARDO GONZALEZ</a:t>
            </a:r>
            <a:br>
              <a:rPr lang="es-AR" sz="2700" b="1" dirty="0" smtClean="0"/>
            </a:br>
            <a:r>
              <a:rPr lang="es-AR" sz="2700" b="1" dirty="0" smtClean="0"/>
              <a:t/>
            </a:r>
            <a:br>
              <a:rPr lang="es-AR" sz="2700" b="1" dirty="0" smtClean="0"/>
            </a:br>
            <a:r>
              <a:rPr lang="es-AR" sz="2700" b="1" dirty="0" smtClean="0"/>
              <a:t>- MARIO GONZALEZ</a:t>
            </a:r>
            <a:br>
              <a:rPr lang="es-AR" sz="2700" b="1" dirty="0" smtClean="0"/>
            </a:br>
            <a:r>
              <a:rPr lang="es-AR" sz="2700" b="1" dirty="0" smtClean="0"/>
              <a:t/>
            </a:r>
            <a:br>
              <a:rPr lang="es-AR" sz="2700" b="1" dirty="0" smtClean="0"/>
            </a:br>
            <a:r>
              <a:rPr lang="es-AR" sz="2700" b="1" dirty="0" smtClean="0"/>
              <a:t>- PEDRO ROJO</a:t>
            </a:r>
            <a:endParaRPr lang="es-AR" sz="2700" b="1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FA0DFA3F-550B-B249-6B74-EC3F1770A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7" t="21333" r="25437" b="13143"/>
          <a:stretch/>
        </p:blipFill>
        <p:spPr>
          <a:xfrm>
            <a:off x="3928163" y="423200"/>
            <a:ext cx="7746275" cy="61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6500" y="832021"/>
            <a:ext cx="4850026" cy="871381"/>
          </a:xfrm>
        </p:spPr>
        <p:txBody>
          <a:bodyPr/>
          <a:lstStyle/>
          <a:p>
            <a:r>
              <a:rPr lang="es-ES" dirty="0" smtClean="0"/>
              <a:t>VIDEO DEL PROYECTO 2 </a:t>
            </a:r>
            <a:endParaRPr lang="es-AR" dirty="0"/>
          </a:p>
        </p:txBody>
      </p:sp>
      <p:pic>
        <p:nvPicPr>
          <p:cNvPr id="4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67" y="1703402"/>
            <a:ext cx="5550422" cy="278200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44115" y="4716848"/>
            <a:ext cx="4936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hlinkClick r:id="rId3"/>
              </a:rPr>
              <a:t>https://www.youtube.com/watch?v=I8O5kCo3sKw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999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137456" y="2669060"/>
            <a:ext cx="4059194" cy="1456267"/>
          </a:xfrm>
        </p:spPr>
        <p:txBody>
          <a:bodyPr/>
          <a:lstStyle/>
          <a:p>
            <a:r>
              <a:rPr lang="es-ES" dirty="0" smtClean="0"/>
              <a:t>MUCHAS GRACIAS !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4971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6DFC6BB-FA64-BF0E-3315-585531E81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5" t="21904" r="25913" b="19810"/>
          <a:stretch/>
        </p:blipFill>
        <p:spPr>
          <a:xfrm>
            <a:off x="1731122" y="357522"/>
            <a:ext cx="8856618" cy="63320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23" y="1406997"/>
            <a:ext cx="8856618" cy="51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6391" y="543697"/>
            <a:ext cx="5442679" cy="1456267"/>
          </a:xfrm>
        </p:spPr>
        <p:txBody>
          <a:bodyPr/>
          <a:lstStyle/>
          <a:p>
            <a:r>
              <a:rPr lang="es-ES" dirty="0" smtClean="0"/>
              <a:t>Diagrama de Conexiones</a:t>
            </a:r>
            <a:endParaRPr lang="es-AR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303" y="1688757"/>
            <a:ext cx="10066638" cy="48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03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39" y="90616"/>
            <a:ext cx="5097161" cy="953759"/>
          </a:xfrm>
        </p:spPr>
        <p:txBody>
          <a:bodyPr/>
          <a:lstStyle/>
          <a:p>
            <a:r>
              <a:rPr lang="es-ES" dirty="0" err="1" smtClean="0"/>
              <a:t>Simulacion</a:t>
            </a:r>
            <a:r>
              <a:rPr lang="es-ES" dirty="0" smtClean="0"/>
              <a:t> en </a:t>
            </a:r>
            <a:r>
              <a:rPr lang="es-ES" dirty="0" err="1" smtClean="0"/>
              <a:t>Proteus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04" y="1317754"/>
            <a:ext cx="6824166" cy="445697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316083" y="827902"/>
            <a:ext cx="4249841" cy="475735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u="sng" dirty="0" smtClean="0"/>
              <a:t>Materiales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1 simulino1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1 modulo </a:t>
            </a:r>
            <a:r>
              <a:rPr lang="es-ES" sz="2000" dirty="0" err="1" smtClean="0"/>
              <a:t>bluetooth</a:t>
            </a:r>
            <a:r>
              <a:rPr lang="es-ES" sz="2000" dirty="0" smtClean="0"/>
              <a:t> hc-05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2 Resistencias de 1 k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2 diodos 1n4007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2 transistores </a:t>
            </a:r>
            <a:r>
              <a:rPr lang="es-ES" sz="2000" dirty="0" err="1" smtClean="0"/>
              <a:t>npn</a:t>
            </a:r>
            <a:r>
              <a:rPr lang="es-ES" sz="2000" dirty="0" smtClean="0"/>
              <a:t> 2n2222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2 </a:t>
            </a:r>
            <a:r>
              <a:rPr lang="es-ES" sz="2000" dirty="0" err="1" smtClean="0"/>
              <a:t>reles</a:t>
            </a:r>
            <a:r>
              <a:rPr lang="es-ES" sz="2000" dirty="0" smtClean="0"/>
              <a:t> 12v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1 motor dc</a:t>
            </a:r>
          </a:p>
          <a:p>
            <a:pPr marL="571500" indent="-571500">
              <a:buFontTx/>
              <a:buChar char="-"/>
            </a:pPr>
            <a:r>
              <a:rPr lang="es-ES" sz="2000" dirty="0" smtClean="0"/>
              <a:t>1 lámpara 220v</a:t>
            </a:r>
          </a:p>
          <a:p>
            <a:pPr marL="571500" indent="-571500">
              <a:buFontTx/>
              <a:buChar char="-"/>
            </a:pPr>
            <a:endParaRPr lang="es-ES" sz="2000" dirty="0" smtClean="0"/>
          </a:p>
          <a:p>
            <a:pPr marL="571500" indent="-571500">
              <a:buFontTx/>
              <a:buChar char="-"/>
            </a:pPr>
            <a:endParaRPr lang="es-ES" sz="2000" dirty="0" smtClean="0"/>
          </a:p>
          <a:p>
            <a:pPr marL="571500" indent="-571500">
              <a:buFontTx/>
              <a:buChar char="-"/>
            </a:pP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395799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34731" y="90616"/>
            <a:ext cx="5739713" cy="1456267"/>
          </a:xfrm>
        </p:spPr>
        <p:txBody>
          <a:bodyPr/>
          <a:lstStyle/>
          <a:p>
            <a:r>
              <a:rPr lang="es-ES" dirty="0" smtClean="0"/>
              <a:t>Probando el proyecto 2 …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119" y="1351005"/>
            <a:ext cx="10725665" cy="5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0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98558" y="766119"/>
            <a:ext cx="3251885" cy="1456267"/>
          </a:xfrm>
        </p:spPr>
        <p:txBody>
          <a:bodyPr/>
          <a:lstStyle/>
          <a:p>
            <a:r>
              <a:rPr lang="es-ES" dirty="0" smtClean="0"/>
              <a:t>Luz apagada …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289" y="2141538"/>
            <a:ext cx="7442447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0413" y="131805"/>
            <a:ext cx="3779107" cy="1456267"/>
          </a:xfrm>
        </p:spPr>
        <p:txBody>
          <a:bodyPr/>
          <a:lstStyle/>
          <a:p>
            <a:r>
              <a:rPr lang="es-ES" dirty="0" smtClean="0"/>
              <a:t>Luz encendida …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119" y="1588073"/>
            <a:ext cx="9687697" cy="51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7239" y="98854"/>
            <a:ext cx="4495799" cy="986710"/>
          </a:xfrm>
        </p:spPr>
        <p:txBody>
          <a:bodyPr/>
          <a:lstStyle/>
          <a:p>
            <a:r>
              <a:rPr lang="es-ES" dirty="0" smtClean="0"/>
              <a:t>Ventilador apagado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40" y="953758"/>
            <a:ext cx="9989539" cy="55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1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9402" y="115330"/>
            <a:ext cx="5154826" cy="904332"/>
          </a:xfrm>
        </p:spPr>
        <p:txBody>
          <a:bodyPr/>
          <a:lstStyle/>
          <a:p>
            <a:r>
              <a:rPr lang="es-ES" dirty="0" smtClean="0"/>
              <a:t>VENTILADOR ENCENDIDO</a:t>
            </a:r>
            <a:endParaRPr lang="es-AR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575" y="1019661"/>
            <a:ext cx="11135679" cy="55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111</TotalTime>
  <Words>61</Words>
  <Application>Microsoft Office PowerPoint</Application>
  <PresentationFormat>Panorámica</PresentationFormat>
  <Paragraphs>21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GRUPO 6  - ANDRES MONTAÑO  - EMMA GUTIERREZ  - FEDERICO BIRGE  - LEONARDO GONZALEZ  - MARIO GONZALEZ  - PEDRO ROJO</vt:lpstr>
      <vt:lpstr>Presentación de PowerPoint</vt:lpstr>
      <vt:lpstr>Diagrama de Conexiones</vt:lpstr>
      <vt:lpstr>Simulacion en Proteus</vt:lpstr>
      <vt:lpstr>Probando el proyecto 2 …</vt:lpstr>
      <vt:lpstr>Luz apagada …</vt:lpstr>
      <vt:lpstr>Luz encendida …</vt:lpstr>
      <vt:lpstr>Ventilador apagado</vt:lpstr>
      <vt:lpstr>VENTILADOR ENCENDIDO</vt:lpstr>
      <vt:lpstr>VIDEO DEL PROYECTO 2 </vt:lpstr>
      <vt:lpstr>MUCHAS GRACIAS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6</dc:title>
  <dc:creator>Pedro</dc:creator>
  <cp:lastModifiedBy>Pedro</cp:lastModifiedBy>
  <cp:revision>21</cp:revision>
  <dcterms:created xsi:type="dcterms:W3CDTF">2023-06-05T09:36:58Z</dcterms:created>
  <dcterms:modified xsi:type="dcterms:W3CDTF">2023-06-07T11:20:45Z</dcterms:modified>
</cp:coreProperties>
</file>